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E86A7-5E46-41FE-99B0-2B3C07BA9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07FF3D-1EF6-4245-921F-51D43EC714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278826-949E-45D4-AA24-66AD5E1AD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5A6E0E-B0DA-4A63-8423-4D15967D2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858D02-4DC7-45B6-ABAF-6548A7FE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173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D7C3FC-B969-45B0-AF66-0450DB085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D024925-4F3B-4A48-8554-E4512540C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B3D8B9-EC9E-448F-9BF3-79F2A10D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A7D2FE-15E3-4E59-AE0D-A7DA8817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ED3139-087C-4D15-9DA3-88DE37385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901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141935-34D4-4613-86FF-6D78D903E6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C30389E-9A1B-47FC-B059-B68EFC8A4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81A330-A32D-4514-B49D-4EBA028C1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4F7E33-468C-4112-8B54-838B8A510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AF6187-69F2-4A47-9B0D-969C7D332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6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0C346-1A9F-4AFC-AC62-B971791BB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D5D75A-6305-4E25-82B0-B5593961A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D718D2-4079-40B7-A38E-976530E2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372044-D7AC-42D7-8A7F-A678029AA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39CF61-EBDF-447B-9D45-27D7CF386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056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E4AE24-5EA2-4D53-B8C5-DFE825BBA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1EB895-16F4-4579-9A1F-6A36F5875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5DFE45-F8EB-4AB2-80A3-F4E932BC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24D1EE-06F0-4A51-B60C-C2F787335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E152EF-8747-42FC-B186-67A694192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66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EC3AA-A2A4-411C-A6C5-C808B8BDE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22D6EC-B955-4600-9FE5-7D3FCAB27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FD1BEF3-10D5-42AD-ABBC-E9B759807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6857D7A-7780-44E9-9824-A1E0A4360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96FF05-4B0C-4887-9C14-95530290F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AC5B24C-BFAE-45C2-97DD-92492EF00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201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4C080-0C02-4296-A84A-2CF004BA7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596D1D-9050-416B-82D7-03C147A93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184682-AEC4-4867-A106-07F7CFF15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DD01516-D806-426F-939D-56BF13081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8AB26BD-4B25-4676-B1C4-43CB919AD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A68C361-6176-4CD9-9F54-37152F9FE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CFD5BB2-F7CD-4756-890C-6943ABBEF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FD1694A-6F99-4E7D-867A-3C3BCD6A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43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A3600A-37EF-417F-B2BE-0B5F191C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2474B9A-A2CC-48D7-AF9D-190566E0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A9118DF-9321-42CA-800E-D3A045974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5428BCD-EF26-495D-8735-85D322FFF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89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61FE8B1-A074-4CD1-B7EE-0628D6544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D0C255-BE82-464C-BB74-34992E36D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B6C1E29-0C50-4720-A369-1B54BD80B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79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48A26-E5F4-47F8-A572-CD0CEA9BC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B1AC40-6916-4A04-8F9E-3ECBBF26F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768D06A-1AB3-4D79-B94D-C8D114899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C37AC4-67B1-4234-BC29-BD4E658D0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84557BA-3177-4757-9EB8-D09D508FE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E4EFAE6-5E24-4CD9-A7B8-2E2448C73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033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7007C4-505C-4218-9D82-69646FE94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FED91D6-AEE9-4E77-A73C-C3940E5CF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F29823C-3DE0-4193-8546-53B1DC6481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26A3B5-8208-427B-9BA7-4D85E94F2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506C5C5-5D78-4FAC-8EFF-29703E06D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D7E5C2A-1438-454A-BD29-FD7E47C2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014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BAC157-79B8-49D7-B32B-DC761E38D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A13D761-D226-441B-A592-7E55EFE6F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FCCEFE-A954-4C53-9173-29B14C674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FD5E1-BBF6-426E-B89F-A87BDE6F54E7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FAB012-4C99-4383-8DD2-E75AE1B45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730CEC-EA4A-4466-88DE-5F971BAC9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5265E-177C-43D4-830D-21D1B0400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707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ferramenta, furadeira elétrica&#10;&#10;Descrição gerada automaticamente">
            <a:extLst>
              <a:ext uri="{FF2B5EF4-FFF2-40B4-BE49-F238E27FC236}">
                <a16:creationId xmlns:a16="http://schemas.microsoft.com/office/drawing/2014/main" id="{61C01377-B742-4810-9453-D7564C7407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9665"/>
            <a:ext cx="3292524" cy="3292524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C6AAE25-BD23-41B5-AAE4-1DA5898C2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573887"/>
            <a:ext cx="0" cy="3710227"/>
          </a:xfrm>
          <a:prstGeom prst="line">
            <a:avLst/>
          </a:prstGeom>
          <a:ln w="19050">
            <a:solidFill>
              <a:srgbClr val="ED53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céu&#10;&#10;Descrição gerada automaticamente">
            <a:extLst>
              <a:ext uri="{FF2B5EF4-FFF2-40B4-BE49-F238E27FC236}">
                <a16:creationId xmlns:a16="http://schemas.microsoft.com/office/drawing/2014/main" id="{772B55A0-CCE9-4F3E-8FB9-846094FF15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676" y="2428664"/>
            <a:ext cx="6184580" cy="199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7644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Paula</dc:creator>
  <cp:lastModifiedBy>Ana Paula</cp:lastModifiedBy>
  <cp:revision>1</cp:revision>
  <dcterms:created xsi:type="dcterms:W3CDTF">2019-01-24T12:05:15Z</dcterms:created>
  <dcterms:modified xsi:type="dcterms:W3CDTF">2019-01-24T12:05:43Z</dcterms:modified>
</cp:coreProperties>
</file>